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A9B0"/>
    <a:srgbClr val="DDA96F"/>
    <a:srgbClr val="A68D85"/>
    <a:srgbClr val="513C58"/>
    <a:srgbClr val="D5DBE2"/>
    <a:srgbClr val="CBCED3"/>
    <a:srgbClr val="434F60"/>
    <a:srgbClr val="CAE8F0"/>
    <a:srgbClr val="ACD2FE"/>
    <a:srgbClr val="E2EE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84" d="100"/>
          <a:sy n="84" d="100"/>
        </p:scale>
        <p:origin x="3480" y="-380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2025. 02. 12.</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2025. 02. 12.</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2025. 02. 12.</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2025. 02. 12.</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2025. 02. 12.</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0" cy="947560"/>
          </a:xfrm>
          <a:prstGeom prst="rect">
            <a:avLst/>
          </a:prstGeom>
          <a:solidFill>
            <a:srgbClr val="513C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srcRect/>
          <a:stretch/>
        </p:blipFill>
        <p:spPr>
          <a:xfrm>
            <a:off x="341205" y="9128055"/>
            <a:ext cx="2701410" cy="1800219"/>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srcRect/>
          <a:stretch/>
        </p:blipFill>
        <p:spPr>
          <a:xfrm>
            <a:off x="332818" y="7024978"/>
            <a:ext cx="2708605" cy="1805014"/>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332818" y="4928057"/>
            <a:ext cx="2716440" cy="1810235"/>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US" sz="1200" spc="-5" noProof="0" dirty="0">
                <a:solidFill>
                  <a:srgbClr val="65656A"/>
                </a:solidFill>
                <a:cs typeface="OpenSans-Light"/>
              </a:rPr>
              <a:t>Place your contact details here!</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US" sz="900" noProof="0" dirty="0">
                <a:solidFill>
                  <a:schemeClr val="bg1"/>
                </a:solidFill>
              </a:rPr>
              <a:t>Place your promotional conditions here!</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US" sz="1000" b="1" noProof="0" dirty="0">
                <a:cs typeface="Open Sans"/>
                <a:hlinkClick r:id="rId7">
                  <a:extLst>
                    <a:ext uri="{A12FA001-AC4F-418D-AE19-62706E023703}">
                      <ahyp:hlinkClr xmlns:ahyp="http://schemas.microsoft.com/office/drawing/2018/hyperlinkcolor" val="tx"/>
                    </a:ext>
                  </a:extLst>
                </a:hlinkClick>
              </a:rPr>
              <a:t>www.WriteYourWebsiteHere.com</a:t>
            </a:r>
            <a:r>
              <a:rPr lang="en-US" sz="1000" b="1" noProof="0"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088187" y="5605183"/>
            <a:ext cx="2122075" cy="883703"/>
          </a:xfrm>
          <a:prstGeom prst="rect">
            <a:avLst/>
          </a:prstGeom>
        </p:spPr>
        <p:txBody>
          <a:bodyPr vert="horz" wrap="square" lIns="0" tIns="0" rIns="0" bIns="0" rtlCol="0" anchor="t">
            <a:spAutoFit/>
          </a:bodyPr>
          <a:lstStyle/>
          <a:p>
            <a:pPr marL="13248" marR="5300">
              <a:lnSpc>
                <a:spcPct val="104200"/>
              </a:lnSpc>
              <a:spcBef>
                <a:spcPts val="73"/>
              </a:spcBef>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Biropi </a:t>
            </a:r>
            <a:r>
              <a:rPr lang="en-US" sz="1200" noProof="0" dirty="0">
                <a:solidFill>
                  <a:prstClr val="black"/>
                </a:solidFill>
                <a:latin typeface="Calibri" panose="020F0502020204030204"/>
                <a:ea typeface="Open Sans" panose="020B0606030504020204" pitchFamily="34" charset="0"/>
                <a:cs typeface="Open Sans" panose="020B0606030504020204" pitchFamily="34" charset="0"/>
              </a:rPr>
              <a:t>AP808261</a:t>
            </a:r>
            <a:endParaRPr lang="en-US" sz="1050" noProof="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noProof="0" dirty="0">
                <a:solidFill>
                  <a:prstClr val="black"/>
                </a:solidFill>
                <a:latin typeface="Calibri" panose="020F0502020204030204"/>
              </a:rPr>
              <a:t>Recycled aluminium bottle opener keyring with shopping trolley coin.</a:t>
            </a:r>
          </a:p>
          <a:p>
            <a:pPr marL="13248" marR="5300">
              <a:lnSpc>
                <a:spcPct val="104200"/>
              </a:lnSpc>
              <a:spcBef>
                <a:spcPts val="73"/>
              </a:spcBef>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en-US" sz="1000" noProof="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88187" y="9878530"/>
            <a:ext cx="2103640" cy="722505"/>
          </a:xfrm>
          <a:prstGeom prst="rect">
            <a:avLst/>
          </a:prstGeom>
        </p:spPr>
        <p:txBody>
          <a:bodyPr vert="horz" wrap="square" lIns="0" tIns="0" rIns="0" bIns="0" rtlCol="0" anchor="t">
            <a:spAutoFit/>
          </a:bodyPr>
          <a:lstStyle/>
          <a:p>
            <a:pPr marL="13248" marR="5300">
              <a:lnSpc>
                <a:spcPct val="104200"/>
              </a:lnSpc>
              <a:spcBef>
                <a:spcPts val="73"/>
              </a:spcBef>
            </a:pPr>
            <a:r>
              <a:rPr lang="en-US" sz="1200" b="1" noProof="0" dirty="0">
                <a:ea typeface="Open Sans" panose="020B0606030504020204" pitchFamily="34" charset="0"/>
                <a:cs typeface="Open Sans" panose="020B0606030504020204" pitchFamily="34" charset="0"/>
              </a:rPr>
              <a:t>Rechannel Shine </a:t>
            </a:r>
            <a:r>
              <a:rPr lang="en-US" sz="1200" noProof="0" dirty="0">
                <a:ea typeface="Open Sans" panose="020B0606030504020204" pitchFamily="34" charset="0"/>
                <a:cs typeface="Open Sans" panose="020B0606030504020204" pitchFamily="34" charset="0"/>
              </a:rPr>
              <a:t>AP808169 </a:t>
            </a:r>
            <a:endParaRPr lang="en-US" sz="800" noProof="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noProof="0" dirty="0"/>
              <a:t>Recycled aluminium ballpoint pen with metallic finish and blue refill.</a:t>
            </a:r>
          </a:p>
          <a:p>
            <a:pPr marL="13248" marR="5300">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088187" y="7710125"/>
            <a:ext cx="2166880" cy="882549"/>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RondoShine </a:t>
            </a:r>
            <a:r>
              <a:rPr lang="en-US" sz="1200" noProof="0" dirty="0">
                <a:solidFill>
                  <a:prstClr val="black"/>
                </a:solidFill>
                <a:latin typeface="Calibri" panose="020F0502020204030204"/>
                <a:ea typeface="Open Sans" panose="020B0606030504020204" pitchFamily="34" charset="0"/>
                <a:cs typeface="Open Sans" panose="020B0606030504020204" pitchFamily="34" charset="0"/>
              </a:rPr>
              <a:t>AP808270</a:t>
            </a:r>
            <a:endParaRPr lang="en-US" sz="800" noProof="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noProof="0" dirty="0">
                <a:solidFill>
                  <a:prstClr val="black"/>
                </a:solidFill>
                <a:latin typeface="Calibri" panose="020F0502020204030204"/>
              </a:rPr>
              <a:t>Round shaped, recycled stainless steel keyring with rubberized finish. With special coating for mirror laser engraving.</a:t>
            </a:r>
          </a:p>
          <a:p>
            <a:pPr marL="13248" marR="5300" defTabSz="457188">
              <a:lnSpc>
                <a:spcPct val="104200"/>
              </a:lnSpc>
              <a:spcBef>
                <a:spcPts val="73"/>
              </a:spcBef>
              <a:defRPr/>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t="8541" b="8541"/>
          <a:stretch/>
        </p:blipFill>
        <p:spPr>
          <a:xfrm>
            <a:off x="-4" y="541273"/>
            <a:ext cx="5759454" cy="3182445"/>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72487"/>
            <a:ext cx="5759450" cy="1105211"/>
          </a:xfrm>
          <a:prstGeom prst="rect">
            <a:avLst/>
          </a:prstGeom>
          <a:solidFill>
            <a:srgbClr val="513C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object 57">
            <a:extLst>
              <a:ext uri="{FF2B5EF4-FFF2-40B4-BE49-F238E27FC236}">
                <a16:creationId xmlns:a16="http://schemas.microsoft.com/office/drawing/2014/main" id="{5BEDF96B-6AA7-7134-CB6A-78591C8BFB5A}"/>
              </a:ext>
            </a:extLst>
          </p:cNvPr>
          <p:cNvSpPr txBox="1"/>
          <p:nvPr/>
        </p:nvSpPr>
        <p:spPr>
          <a:xfrm>
            <a:off x="80284" y="3692455"/>
            <a:ext cx="5604698" cy="255214"/>
          </a:xfrm>
          <a:prstGeom prst="rect">
            <a:avLst/>
          </a:prstGeom>
        </p:spPr>
        <p:txBody>
          <a:bodyPr vert="horz" wrap="square" lIns="0" tIns="12589" rIns="0" bIns="0" rtlCol="0">
            <a:spAutoFit/>
          </a:bodyPr>
          <a:lstStyle/>
          <a:p>
            <a:pPr marL="13248" marR="5300" algn="ctr">
              <a:lnSpc>
                <a:spcPct val="102299"/>
              </a:lnSpc>
              <a:spcBef>
                <a:spcPts val="101"/>
              </a:spcBef>
            </a:pPr>
            <a:r>
              <a:rPr lang="en-US" sz="1600" b="1" cap="all" spc="15" noProof="0" dirty="0">
                <a:solidFill>
                  <a:schemeClr val="bg1"/>
                </a:solidFill>
                <a:latin typeface="Ropa Mix Pro" panose="020B0504020101010102" pitchFamily="34" charset="0"/>
                <a:cs typeface="Ropa Mix Pro" panose="020B0504020101010102" pitchFamily="34" charset="0"/>
              </a:rPr>
              <a:t>Pocket-sized impact</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4033864"/>
            <a:ext cx="5054328" cy="553998"/>
          </a:xfrm>
          <a:prstGeom prst="rect">
            <a:avLst/>
          </a:prstGeom>
          <a:noFill/>
        </p:spPr>
        <p:txBody>
          <a:bodyPr wrap="square" lIns="0" tIns="0" rIns="0" bIns="0" rtlCol="0">
            <a:spAutoFit/>
          </a:bodyPr>
          <a:lstStyle/>
          <a:p>
            <a:pPr algn="ctr"/>
            <a:r>
              <a:rPr lang="en-US" sz="1200" noProof="0" dirty="0">
                <a:solidFill>
                  <a:schemeClr val="bg1"/>
                </a:solidFill>
              </a:rPr>
              <a:t>Small but mighty, our latest novelties are perfect for keeping your brand in the spotlight. Give away small but handy promotional items such as keychains and pens and watch your brand awareness grow naturally.</a:t>
            </a:r>
          </a:p>
        </p:txBody>
      </p:sp>
      <p:sp>
        <p:nvSpPr>
          <p:cNvPr id="9" name="object 53">
            <a:extLst>
              <a:ext uri="{FF2B5EF4-FFF2-40B4-BE49-F238E27FC236}">
                <a16:creationId xmlns:a16="http://schemas.microsoft.com/office/drawing/2014/main" id="{47248052-01CC-DB03-B736-2D13BEFDBA05}"/>
              </a:ext>
            </a:extLst>
          </p:cNvPr>
          <p:cNvSpPr txBox="1"/>
          <p:nvPr/>
        </p:nvSpPr>
        <p:spPr>
          <a:xfrm>
            <a:off x="332817" y="13117201"/>
            <a:ext cx="1628633" cy="914546"/>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TriScrap</a:t>
            </a:r>
            <a:br>
              <a:rPr lang="en-US" sz="1200" b="1" noProof="0" dirty="0">
                <a:ea typeface="Open Sans" panose="020B0606030504020204" pitchFamily="34" charset="0"/>
                <a:cs typeface="Open Sans" panose="020B0606030504020204" pitchFamily="34" charset="0"/>
              </a:rPr>
            </a:br>
            <a:r>
              <a:rPr lang="en-US" sz="1200" noProof="0" dirty="0">
                <a:ea typeface="Open Sans" panose="020B0606030504020204" pitchFamily="34" charset="0"/>
                <a:cs typeface="Open Sans" panose="020B0606030504020204" pitchFamily="34" charset="0"/>
              </a:rPr>
              <a:t>AP874037</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Triangle shaped recycled PS plastic ice scraper.</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812110" y="13078527"/>
            <a:ext cx="1743863" cy="1567545"/>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Miroset</a:t>
            </a:r>
          </a:p>
          <a:p>
            <a:pPr marL="13251" marR="5301" algn="ctr">
              <a:lnSpc>
                <a:spcPct val="104200"/>
              </a:lnSpc>
              <a:spcBef>
                <a:spcPts val="73"/>
              </a:spcBef>
            </a:pPr>
            <a:r>
              <a:rPr lang="en-US" sz="1200" noProof="0" dirty="0">
                <a:ea typeface="Open Sans" panose="020B0606030504020204" pitchFamily="34" charset="0"/>
                <a:cs typeface="Open Sans" panose="020B0606030504020204" pitchFamily="34" charset="0"/>
              </a:rPr>
              <a:t>AP808181</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2 piece gift set in black paper gift box. Including recycled aluminium ballpoint pen with rubberized finish and blue refill and recycled stainless steel keyring with rubberized finish.</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1901815" y="13112505"/>
            <a:ext cx="1870539" cy="1554721"/>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Shinely</a:t>
            </a:r>
            <a:br>
              <a:rPr lang="en-US" sz="1200" b="1" noProof="0" dirty="0">
                <a:ea typeface="Open Sans" panose="020B0606030504020204" pitchFamily="34" charset="0"/>
                <a:cs typeface="Open Sans" panose="020B0606030504020204" pitchFamily="34" charset="0"/>
              </a:rPr>
            </a:br>
            <a:r>
              <a:rPr lang="en-US" sz="1200" noProof="0" dirty="0">
                <a:ea typeface="Open Sans" panose="020B0606030504020204" pitchFamily="34" charset="0"/>
                <a:cs typeface="Open Sans" panose="020B0606030504020204" pitchFamily="34" charset="0"/>
              </a:rPr>
              <a:t>AP808188</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Recycled aluminium ballpoint and touch screen pen with rubberized body and coloured shiny metallic finish parts. With special coating for mirror engraving matching the metallic parts. With blue refill.</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328611"/>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328611"/>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328611"/>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15" name="Kép 14" descr="A képen képernyőkép, háromszög, tervezés látható&#10;&#10;Előfordulhat, hogy a mesterséges intelligencia által létrehozott tartalom helytelen.">
            <a:extLst>
              <a:ext uri="{FF2B5EF4-FFF2-40B4-BE49-F238E27FC236}">
                <a16:creationId xmlns:a16="http://schemas.microsoft.com/office/drawing/2014/main" id="{35ED2F1F-5B3A-D0C3-F1B9-0612387FAE5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6123" y="11368435"/>
            <a:ext cx="1538489" cy="1538489"/>
          </a:xfrm>
          <a:prstGeom prst="rect">
            <a:avLst/>
          </a:prstGeom>
        </p:spPr>
      </p:pic>
      <p:pic>
        <p:nvPicPr>
          <p:cNvPr id="20" name="Kép 19" descr="A képen íróeszköz, toll, irodaszerek, Kiemelőeszközök látható&#10;&#10;Előfordulhat, hogy a mesterséges intelligencia által létrehozott tartalom helytelen.">
            <a:extLst>
              <a:ext uri="{FF2B5EF4-FFF2-40B4-BE49-F238E27FC236}">
                <a16:creationId xmlns:a16="http://schemas.microsoft.com/office/drawing/2014/main" id="{531827AE-EA70-ACD0-3229-6C868B03704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150639" y="11395330"/>
            <a:ext cx="1532504" cy="1532504"/>
          </a:xfrm>
          <a:prstGeom prst="rect">
            <a:avLst/>
          </a:prstGeom>
        </p:spPr>
      </p:pic>
      <p:pic>
        <p:nvPicPr>
          <p:cNvPr id="22" name="Kép 21" descr="A képen irodaszerek, Irodai eszköz, kör, toll látható&#10;&#10;Előfordulhat, hogy a mesterséges intelligencia által létrehozott tartalom helytelen.">
            <a:extLst>
              <a:ext uri="{FF2B5EF4-FFF2-40B4-BE49-F238E27FC236}">
                <a16:creationId xmlns:a16="http://schemas.microsoft.com/office/drawing/2014/main" id="{27A9102B-B3FF-FB09-1E17-35782314AA8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856648" y="11304202"/>
            <a:ext cx="1628632" cy="1628632"/>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6719</TotalTime>
  <Words>197</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164</cp:revision>
  <cp:lastPrinted>2020-10-14T10:13:42Z</cp:lastPrinted>
  <dcterms:created xsi:type="dcterms:W3CDTF">2020-04-21T06:52:21Z</dcterms:created>
  <dcterms:modified xsi:type="dcterms:W3CDTF">2025-02-12T09:35:08Z</dcterms:modified>
  <cp:category/>
</cp:coreProperties>
</file>